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3" r:id="rId4"/>
    <p:sldId id="257" r:id="rId5"/>
    <p:sldId id="258" r:id="rId6"/>
    <p:sldId id="268" r:id="rId7"/>
    <p:sldId id="266" r:id="rId8"/>
    <p:sldId id="267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9" r:id="rId17"/>
    <p:sldId id="270" r:id="rId18"/>
    <p:sldId id="279" r:id="rId19"/>
    <p:sldId id="280" r:id="rId20"/>
    <p:sldId id="287" r:id="rId21"/>
    <p:sldId id="281" r:id="rId22"/>
    <p:sldId id="282" r:id="rId23"/>
    <p:sldId id="286" r:id="rId24"/>
    <p:sldId id="276" r:id="rId25"/>
    <p:sldId id="278" r:id="rId26"/>
    <p:sldId id="277" r:id="rId27"/>
    <p:sldId id="292" r:id="rId28"/>
    <p:sldId id="271" r:id="rId29"/>
    <p:sldId id="272" r:id="rId30"/>
    <p:sldId id="273" r:id="rId31"/>
    <p:sldId id="289" r:id="rId32"/>
    <p:sldId id="290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1" autoAdjust="0"/>
    <p:restoredTop sz="94660"/>
  </p:normalViewPr>
  <p:slideViewPr>
    <p:cSldViewPr>
      <p:cViewPr varScale="1">
        <p:scale>
          <a:sx n="81" d="100"/>
          <a:sy n="81" d="100"/>
        </p:scale>
        <p:origin x="153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BBD0D-A34F-4343-A58B-2EADCCD3EC5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6192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A83B9-4642-479E-B0C3-C3E09146F8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9073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0025F-718C-4305-B190-5E7967DB2C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8043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EFE32-335B-46E0-A6F3-7FC43C5D2B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29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3584B-11B2-4A41-AF3F-75313A5C75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0526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E7225-EFC5-4DCD-8415-12FEA8F8A7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335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3B410-CF30-4324-B56F-CB9F5874B83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8675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E4DB7-35A0-4E2D-99A4-A27EDE0924D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3728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D0351-6411-4DD4-9F0B-1C9B719CC7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48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38534-1ADF-4D0E-9250-496071E5C12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1158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BF7DF-546C-4468-9CC6-11ACCD15DB5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5242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BF42642-B5D8-4E20-88C6-53BDA3E866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29.jpeg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29.jpeg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5" descr="https://3.bp.blogspot.com/-cUY6-xWXyxs/WpUy1uL9HOI/AAAAAAAAtU4/99zEMP-AfuUzRR0nXYZVZ3MDjXTIfkY3gCLcBGAs/s1600/scrn_big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409700"/>
            <a:ext cx="7543800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674" y="533400"/>
            <a:ext cx="910332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Защитники отечества</a:t>
            </a:r>
          </a:p>
        </p:txBody>
      </p:sp>
      <p:sp>
        <p:nvSpPr>
          <p:cNvPr id="2053" name="Прямоугольник 5"/>
          <p:cNvSpPr>
            <a:spLocks noChangeArrowheads="1"/>
          </p:cNvSpPr>
          <p:nvPr/>
        </p:nvSpPr>
        <p:spPr bwMode="auto">
          <a:xfrm>
            <a:off x="5181600" y="5410200"/>
            <a:ext cx="3429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Arial Black" panose="020B0A04020102020204" pitchFamily="34" charset="0"/>
              </a:rPr>
              <a:t>Выполнила: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Arial Black" panose="020B0A04020102020204" pitchFamily="34" charset="0"/>
              </a:rPr>
              <a:t>воспитатель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Arial Black" panose="020B0A04020102020204" pitchFamily="34" charset="0"/>
              </a:rPr>
              <a:t>МБДОУ №8 н.п. Шонгуй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Arial Black" panose="020B0A04020102020204" pitchFamily="34" charset="0"/>
              </a:rPr>
              <a:t>Баданина Н.А.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2" descr="http://img-fotki.yandex.ru/get/4518/28257045.682/0_72b7c_f92daf72_L.j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2200" y="381000"/>
            <a:ext cx="4124325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WordArt 7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1828800" y="457200"/>
            <a:ext cx="847725" cy="148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077" name="WordArt 8"/>
          <p:cNvSpPr>
            <a:spLocks noChangeArrowheads="1" noChangeShapeType="1" noTextEdit="1"/>
          </p:cNvSpPr>
          <p:nvPr/>
        </p:nvSpPr>
        <p:spPr bwMode="auto">
          <a:xfrm>
            <a:off x="7315200" y="2819400"/>
            <a:ext cx="847725" cy="148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078" name="WordArt 9"/>
          <p:cNvSpPr>
            <a:spLocks noChangeArrowheads="1" noChangeShapeType="1" noTextEdit="1"/>
          </p:cNvSpPr>
          <p:nvPr/>
        </p:nvSpPr>
        <p:spPr bwMode="auto">
          <a:xfrm>
            <a:off x="1981200" y="4953000"/>
            <a:ext cx="847725" cy="148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079" name="WordArt 10"/>
          <p:cNvSpPr>
            <a:spLocks noChangeArrowheads="1" noChangeShapeType="1" noTextEdit="1"/>
          </p:cNvSpPr>
          <p:nvPr/>
        </p:nvSpPr>
        <p:spPr bwMode="auto">
          <a:xfrm>
            <a:off x="6248400" y="457200"/>
            <a:ext cx="847725" cy="148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080" name="WordArt 11"/>
          <p:cNvSpPr>
            <a:spLocks noChangeArrowheads="1" noChangeShapeType="1" noTextEdit="1"/>
          </p:cNvSpPr>
          <p:nvPr/>
        </p:nvSpPr>
        <p:spPr bwMode="auto">
          <a:xfrm>
            <a:off x="6172200" y="4876800"/>
            <a:ext cx="847725" cy="148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92D05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081" name="WordArt 12"/>
          <p:cNvSpPr>
            <a:spLocks noChangeArrowheads="1" noChangeShapeType="1" noTextEdit="1"/>
          </p:cNvSpPr>
          <p:nvPr/>
        </p:nvSpPr>
        <p:spPr bwMode="auto">
          <a:xfrm>
            <a:off x="685800" y="2743200"/>
            <a:ext cx="847725" cy="148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C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 descr="http://images.clipartpanda.com/envelope-clipart-envelope5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96850"/>
            <a:ext cx="7315200" cy="661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2362200" y="1143000"/>
            <a:ext cx="44196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70C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Здравствуйте, ребята! Вы представляете, сегодня девочки из Цветочного города поздравили меня с праздником, с 23 февраля </a:t>
            </a:r>
            <a:r>
              <a:rPr lang="ru-RU" altLang="ru-RU" sz="2000" b="1">
                <a:solidFill>
                  <a:srgbClr val="0070C0"/>
                </a:solidFill>
                <a:cs typeface="Times New Roman" panose="02020603050405020304" pitchFamily="18" charset="0"/>
              </a:rPr>
              <a:t>–</a:t>
            </a:r>
            <a:r>
              <a:rPr lang="ru-RU" altLang="ru-RU" sz="2000" b="1">
                <a:solidFill>
                  <a:srgbClr val="0070C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Днём защитника Отечества, подарили мне открытку и подарок, а я даже не знаю, что за праздник. Подскажите, пожалуйста, кто такие </a:t>
            </a:r>
            <a:r>
              <a:rPr lang="ru-RU" altLang="ru-RU" sz="2000" b="1">
                <a:solidFill>
                  <a:srgbClr val="0070C0"/>
                </a:solidFill>
                <a:cs typeface="Times New Roman" panose="02020603050405020304" pitchFamily="18" charset="0"/>
              </a:rPr>
              <a:t>«</a:t>
            </a:r>
            <a:r>
              <a:rPr lang="ru-RU" altLang="ru-RU" sz="2000" b="1">
                <a:solidFill>
                  <a:srgbClr val="0070C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защитники</a:t>
            </a:r>
            <a:r>
              <a:rPr lang="ru-RU" altLang="ru-RU" sz="2000" b="1">
                <a:solidFill>
                  <a:srgbClr val="0070C0"/>
                </a:solidFill>
                <a:cs typeface="Times New Roman" panose="02020603050405020304" pitchFamily="18" charset="0"/>
              </a:rPr>
              <a:t>»</a:t>
            </a:r>
            <a:r>
              <a:rPr lang="ru-RU" altLang="ru-RU" sz="2000" b="1">
                <a:solidFill>
                  <a:srgbClr val="0070C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и что они защищают?</a:t>
            </a:r>
            <a:endParaRPr lang="ru-RU" altLang="ru-RU" sz="2000" b="1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2000" b="1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Рисунок 13" descr="http://www.maam.ru/upload/blogs/253de9f590ea28404af8dc102c9c69cb.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Рисунок 25" descr="http://www.maam.ru/upload/blogs/984dada94d59b46305aed12dc16f5c35.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5" descr="http://www.maam.ru/upload/blogs/0aaf5f8e9c04d67ab21171910f54f04c.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5" descr="http://www.maam.ru/upload/blogs/88d21858eba3740ff26e975aee8b7612.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5" descr="http://www.maam.ru/upload/blogs/9d8b7ed1bee8b08b431308df6953869d.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2" descr="http://www.maaam.ru/upload/blogs/c1339c6ba2ebe0e5530b42b8e4ec4ebb.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Рисунок 19" descr="http://www.maam.ru/upload/blogs/2d965d8127ea67b7c6eb046431844409.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2400" y="304800"/>
            <a:ext cx="883920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НАЗОВИ </a:t>
            </a:r>
          </a:p>
          <a:p>
            <a:pPr algn="ctr" eaLnBrk="1" hangingPunct="1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ВОЕННУЮ </a:t>
            </a:r>
          </a:p>
          <a:p>
            <a:pPr algn="ctr" eaLnBrk="1" hangingPunct="1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ПРОФЕССИЮ</a:t>
            </a:r>
          </a:p>
        </p:txBody>
      </p:sp>
      <p:pic>
        <p:nvPicPr>
          <p:cNvPr id="12292" name="Picture 5" descr="http://funforkids.ru/pictures/mult/mult8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2768600"/>
            <a:ext cx="3276600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2" descr="Фото товара Рассказы по картинкам: Защитники Отечест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0" y="0"/>
            <a:ext cx="5029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8" descr="http://im0-tub-ru.yandex.net/i?id=4a74ef60b82e8367bb4f5539ff4f7122-56-144&amp;n=33&amp;h=1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81500"/>
            <a:ext cx="19812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95600" y="5934670"/>
            <a:ext cx="296587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ЛЁТЧИК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2" descr="http://jili-bili.ru/files/labirint/big/3924402labfgvt12224328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5029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67000" y="5934670"/>
            <a:ext cx="266649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МОРЯК</a:t>
            </a:r>
          </a:p>
        </p:txBody>
      </p:sp>
      <p:pic>
        <p:nvPicPr>
          <p:cNvPr id="14341" name="Picture 8" descr="http://im0-tub-ru.yandex.net/i?id=4a74ef60b82e8367bb4f5539ff4f7122-56-144&amp;n=33&amp;h=1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81500"/>
            <a:ext cx="22860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2" descr="Фото товара Рассказы по картинкам: Защитники Отечест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0"/>
            <a:ext cx="468630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38400" y="5934670"/>
            <a:ext cx="532158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АРТЕЛЛЕРИСТ</a:t>
            </a:r>
          </a:p>
        </p:txBody>
      </p:sp>
      <p:pic>
        <p:nvPicPr>
          <p:cNvPr id="15365" name="Picture 8" descr="http://im0-tub-ru.yandex.net/i?id=4a74ef60b82e8367bb4f5539ff4f7122-56-144&amp;n=33&amp;h=1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00500"/>
            <a:ext cx="25146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4" descr="http://jili-bili.ru/files/labirint/big/3924405labfgvt12224328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5029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95600" y="5934670"/>
            <a:ext cx="463441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подводник</a:t>
            </a:r>
          </a:p>
        </p:txBody>
      </p:sp>
      <p:pic>
        <p:nvPicPr>
          <p:cNvPr id="16389" name="Picture 8" descr="http://im0-tub-ru.yandex.net/i?id=4a74ef60b82e8367bb4f5539ff4f7122-56-144&amp;n=33&amp;h=1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81500"/>
            <a:ext cx="24384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4" descr="защитники отечества картин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0"/>
            <a:ext cx="4724400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38600" y="152400"/>
            <a:ext cx="446827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ДЕСАНТНИК</a:t>
            </a:r>
          </a:p>
        </p:txBody>
      </p:sp>
      <p:pic>
        <p:nvPicPr>
          <p:cNvPr id="17413" name="Picture 8" descr="http://im0-tub-ru.yandex.net/i?id=4a74ef60b82e8367bb4f5539ff4f7122-56-144&amp;n=33&amp;h=1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81500"/>
            <a:ext cx="25146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2" descr="Стихи про 23 февраля. День Защитника - Поделки на район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0"/>
            <a:ext cx="56515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95600" y="5934670"/>
            <a:ext cx="542334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ПОГРАНИЧНИК</a:t>
            </a:r>
          </a:p>
        </p:txBody>
      </p:sp>
      <p:pic>
        <p:nvPicPr>
          <p:cNvPr id="18437" name="Picture 8" descr="http://im0-tub-ru.yandex.net/i?id=4a74ef60b82e8367bb4f5539ff4f7122-56-144&amp;n=33&amp;h=1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81500"/>
            <a:ext cx="25908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AutoShape 2" descr="Открытки на kards.qip.ru - Открытки с тегом пограничник - День пограничника,ура!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5" name="Прямоугольник 4"/>
          <p:cNvSpPr/>
          <p:nvPr/>
        </p:nvSpPr>
        <p:spPr>
          <a:xfrm>
            <a:off x="685800" y="914400"/>
            <a:ext cx="81534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«ОТГАДАЙ загадку» </a:t>
            </a:r>
          </a:p>
        </p:txBody>
      </p:sp>
      <p:pic>
        <p:nvPicPr>
          <p:cNvPr id="19461" name="Picture 6" descr="http://funforkids.ru/pictures/mult/mult8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1981200"/>
            <a:ext cx="45370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AutoShape 2" descr="Открытки на kards.qip.ru - Открытки с тегом пограничник - День пограничника,ура!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484" name="Прямоугольник 3"/>
          <p:cNvSpPr>
            <a:spLocks noChangeArrowheads="1"/>
          </p:cNvSpPr>
          <p:nvPr/>
        </p:nvSpPr>
        <p:spPr bwMode="auto">
          <a:xfrm>
            <a:off x="228600" y="1295400"/>
            <a:ext cx="457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Arial Black" panose="020B0A04020102020204" pitchFamily="34" charset="0"/>
              </a:rPr>
              <a:t>Ночью, в полдень, на рассвете,</a:t>
            </a:r>
            <a:br>
              <a:rPr lang="ru-RU" altLang="ru-RU" sz="2400">
                <a:latin typeface="Arial Black" panose="020B0A04020102020204" pitchFamily="34" charset="0"/>
              </a:rPr>
            </a:br>
            <a:r>
              <a:rPr lang="ru-RU" altLang="ru-RU" sz="2400">
                <a:latin typeface="Arial Black" panose="020B0A04020102020204" pitchFamily="34" charset="0"/>
              </a:rPr>
              <a:t>Службу он несет в секрете.</a:t>
            </a:r>
            <a:br>
              <a:rPr lang="ru-RU" altLang="ru-RU" sz="2400">
                <a:latin typeface="Arial Black" panose="020B0A04020102020204" pitchFamily="34" charset="0"/>
              </a:rPr>
            </a:br>
            <a:r>
              <a:rPr lang="ru-RU" altLang="ru-RU" sz="2400">
                <a:latin typeface="Arial Black" panose="020B0A04020102020204" pitchFamily="34" charset="0"/>
              </a:rPr>
              <a:t>На тропе, на берегу</a:t>
            </a:r>
            <a:br>
              <a:rPr lang="ru-RU" altLang="ru-RU" sz="2400">
                <a:latin typeface="Arial Black" panose="020B0A04020102020204" pitchFamily="34" charset="0"/>
              </a:rPr>
            </a:br>
            <a:r>
              <a:rPr lang="ru-RU" altLang="ru-RU" sz="2400">
                <a:latin typeface="Arial Black" panose="020B0A04020102020204" pitchFamily="34" charset="0"/>
              </a:rPr>
              <a:t>Преграждает путь врагу .</a:t>
            </a:r>
          </a:p>
        </p:txBody>
      </p:sp>
      <p:pic>
        <p:nvPicPr>
          <p:cNvPr id="20485" name="Picture 7" descr="http://im3-tub-ru.yandex.net/i?id=960db2b3180212cb8d0e81edea6c656a-08-144&amp;n=33&amp;h=1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838200"/>
            <a:ext cx="37687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8" descr="http://im0-tub-ru.yandex.net/i?id=4a74ef60b82e8367bb4f5539ff4f7122-56-144&amp;n=33&amp;h=1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4381500"/>
            <a:ext cx="25908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открытка 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6106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AutoShape 2" descr="Открытки на kards.qip.ru - Открытки с тегом пограничник - День пограничника,ура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08" name="Прямоугольник 3"/>
          <p:cNvSpPr>
            <a:spLocks noChangeArrowheads="1"/>
          </p:cNvSpPr>
          <p:nvPr/>
        </p:nvSpPr>
        <p:spPr bwMode="auto">
          <a:xfrm>
            <a:off x="0" y="1600200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Arial Black" panose="020B0A04020102020204" pitchFamily="34" charset="0"/>
              </a:rPr>
              <a:t>Без разгона ввысь взлетаю,</a:t>
            </a:r>
            <a:br>
              <a:rPr lang="ru-RU" altLang="ru-RU" sz="2400">
                <a:latin typeface="Arial Black" panose="020B0A04020102020204" pitchFamily="34" charset="0"/>
              </a:rPr>
            </a:br>
            <a:r>
              <a:rPr lang="ru-RU" altLang="ru-RU" sz="2400">
                <a:latin typeface="Arial Black" panose="020B0A04020102020204" pitchFamily="34" charset="0"/>
              </a:rPr>
              <a:t>Стрекозу напоминаю </a:t>
            </a:r>
          </a:p>
        </p:txBody>
      </p:sp>
      <p:pic>
        <p:nvPicPr>
          <p:cNvPr id="21509" name="Picture 7" descr="http://im3-tub-ru.yandex.net/i?id=960db2b3180212cb8d0e81edea6c656a-08-144&amp;n=33&amp;h=1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066800"/>
            <a:ext cx="43243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8" descr="http://im0-tub-ru.yandex.net/i?id=4a74ef60b82e8367bb4f5539ff4f7122-56-144&amp;n=33&amp;h=1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4038600"/>
            <a:ext cx="25908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://img.mota.ru/upload/wallpapers/2009/07/15/07/03/2883/avia_087-cro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3820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AutoShape 2" descr="Открытки на kards.qip.ru - Открытки с тегом пограничник - День пограничника,ура!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2532" name="Прямоугольник 3"/>
          <p:cNvSpPr>
            <a:spLocks noChangeArrowheads="1"/>
          </p:cNvSpPr>
          <p:nvPr/>
        </p:nvSpPr>
        <p:spPr bwMode="auto">
          <a:xfrm>
            <a:off x="228600" y="1447800"/>
            <a:ext cx="4343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Arial Black" panose="020B0A04020102020204" pitchFamily="34" charset="0"/>
              </a:rPr>
              <a:t>Под водой железный кит,</a:t>
            </a:r>
            <a:br>
              <a:rPr lang="ru-RU" altLang="ru-RU" sz="2400">
                <a:latin typeface="Arial Black" panose="020B0A04020102020204" pitchFamily="34" charset="0"/>
              </a:rPr>
            </a:br>
            <a:r>
              <a:rPr lang="ru-RU" altLang="ru-RU" sz="2400">
                <a:latin typeface="Arial Black" panose="020B0A04020102020204" pitchFamily="34" charset="0"/>
              </a:rPr>
              <a:t>Днем и ночью он не спит.</a:t>
            </a:r>
            <a:br>
              <a:rPr lang="ru-RU" altLang="ru-RU" sz="2400">
                <a:latin typeface="Arial Black" panose="020B0A04020102020204" pitchFamily="34" charset="0"/>
              </a:rPr>
            </a:br>
            <a:r>
              <a:rPr lang="ru-RU" altLang="ru-RU" sz="2400">
                <a:latin typeface="Arial Black" panose="020B0A04020102020204" pitchFamily="34" charset="0"/>
              </a:rPr>
              <a:t>Днем и ночью под водой</a:t>
            </a:r>
            <a:br>
              <a:rPr lang="ru-RU" altLang="ru-RU" sz="2400">
                <a:latin typeface="Arial Black" panose="020B0A04020102020204" pitchFamily="34" charset="0"/>
              </a:rPr>
            </a:br>
            <a:r>
              <a:rPr lang="ru-RU" altLang="ru-RU" sz="2400">
                <a:latin typeface="Arial Black" panose="020B0A04020102020204" pitchFamily="34" charset="0"/>
              </a:rPr>
              <a:t>Охраняет мой покой </a:t>
            </a:r>
          </a:p>
        </p:txBody>
      </p:sp>
      <p:pic>
        <p:nvPicPr>
          <p:cNvPr id="22533" name="Picture 6" descr="http://im3-tub-ru.yandex.net/i?id=960db2b3180212cb8d0e81edea6c656a-08-144&amp;n=33&amp;h=1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1295400"/>
            <a:ext cx="407511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8" descr="http://im0-tub-ru.yandex.net/i?id=4a74ef60b82e8367bb4f5539ff4f7122-56-144&amp;n=33&amp;h=1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4114800"/>
            <a:ext cx="25908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В новых британских подлодках забьется сердце от Rolls-Royce - РБК. Главные новости. PDA верс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868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AutoShape 2" descr="Открытки на kards.qip.ru - Открытки с тегом пограничник - День пограничника,ура!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0" y="762000"/>
            <a:ext cx="45720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Arial Black" panose="020B0A04020102020204" pitchFamily="34" charset="0"/>
              </a:rPr>
              <a:t>Зонтик я – весь белый-белый,</a:t>
            </a:r>
            <a:r>
              <a:rPr lang="ru-RU" altLang="ru-RU" sz="2400">
                <a:latin typeface="Arial Black" panose="020B0A04020102020204" pitchFamily="34" charset="0"/>
              </a:rPr>
              <a:t/>
            </a:r>
            <a:br>
              <a:rPr lang="ru-RU" altLang="ru-RU" sz="2400">
                <a:latin typeface="Arial Black" panose="020B0A04020102020204" pitchFamily="34" charset="0"/>
              </a:rPr>
            </a:br>
            <a:r>
              <a:rPr lang="ru-RU" altLang="ru-RU" sz="2400" b="1">
                <a:latin typeface="Arial Black" panose="020B0A04020102020204" pitchFamily="34" charset="0"/>
              </a:rPr>
              <a:t>Я большой и очень смелый.</a:t>
            </a:r>
            <a:r>
              <a:rPr lang="ru-RU" altLang="ru-RU" sz="2400">
                <a:latin typeface="Arial Black" panose="020B0A04020102020204" pitchFamily="34" charset="0"/>
              </a:rPr>
              <a:t/>
            </a:r>
            <a:br>
              <a:rPr lang="ru-RU" altLang="ru-RU" sz="2400">
                <a:latin typeface="Arial Black" panose="020B0A04020102020204" pitchFamily="34" charset="0"/>
              </a:rPr>
            </a:br>
            <a:r>
              <a:rPr lang="ru-RU" altLang="ru-RU" sz="2400" b="1">
                <a:latin typeface="Arial Black" panose="020B0A04020102020204" pitchFamily="34" charset="0"/>
              </a:rPr>
              <a:t>Я по воздуху летаю,</a:t>
            </a:r>
            <a:r>
              <a:rPr lang="ru-RU" altLang="ru-RU" sz="2400">
                <a:latin typeface="Arial Black" panose="020B0A04020102020204" pitchFamily="34" charset="0"/>
              </a:rPr>
              <a:t/>
            </a:r>
            <a:br>
              <a:rPr lang="ru-RU" altLang="ru-RU" sz="2400">
                <a:latin typeface="Arial Black" panose="020B0A04020102020204" pitchFamily="34" charset="0"/>
              </a:rPr>
            </a:br>
            <a:r>
              <a:rPr lang="ru-RU" altLang="ru-RU" sz="2400" b="1">
                <a:latin typeface="Arial Black" panose="020B0A04020102020204" pitchFamily="34" charset="0"/>
              </a:rPr>
              <a:t>С облаков людей спускаю.</a:t>
            </a:r>
            <a:r>
              <a:rPr lang="ru-RU" altLang="ru-RU" sz="2400">
                <a:latin typeface="Arial Black" panose="020B0A04020102020204" pitchFamily="34" charset="0"/>
              </a:rPr>
              <a:t/>
            </a:r>
            <a:br>
              <a:rPr lang="ru-RU" altLang="ru-RU" sz="2400">
                <a:latin typeface="Arial Black" panose="020B0A04020102020204" pitchFamily="34" charset="0"/>
              </a:rPr>
            </a:br>
            <a:endParaRPr lang="ru-RU" altLang="ru-RU" sz="2400">
              <a:latin typeface="Arial Black" panose="020B0A04020102020204" pitchFamily="34" charset="0"/>
            </a:endParaRPr>
          </a:p>
        </p:txBody>
      </p:sp>
      <p:pic>
        <p:nvPicPr>
          <p:cNvPr id="23557" name="Picture 6" descr="http://im3-tub-ru.yandex.net/i?id=960db2b3180212cb8d0e81edea6c656a-08-144&amp;n=33&amp;h=1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1295400"/>
            <a:ext cx="387032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8" descr="http://im0-tub-ru.yandex.net/i?id=4a74ef60b82e8367bb4f5539ff4f7122-56-144&amp;n=33&amp;h=1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3962400"/>
            <a:ext cx="25908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открытка 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AutoShape 2" descr="Открытки на kards.qip.ru - Открытки с тегом пограничник - День пограничника,ура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4580" name="Прямоугольник 3"/>
          <p:cNvSpPr>
            <a:spLocks noChangeArrowheads="1"/>
          </p:cNvSpPr>
          <p:nvPr/>
        </p:nvSpPr>
        <p:spPr bwMode="auto">
          <a:xfrm>
            <a:off x="0" y="1524000"/>
            <a:ext cx="4572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Arial Black" panose="020B0A04020102020204" pitchFamily="34" charset="0"/>
              </a:rPr>
              <a:t>Я – на войне боевая машина,</a:t>
            </a:r>
            <a:br>
              <a:rPr lang="ru-RU" altLang="ru-RU" sz="2400">
                <a:latin typeface="Arial Black" panose="020B0A04020102020204" pitchFamily="34" charset="0"/>
              </a:rPr>
            </a:br>
            <a:r>
              <a:rPr lang="ru-RU" altLang="ru-RU" sz="2400">
                <a:latin typeface="Arial Black" panose="020B0A04020102020204" pitchFamily="34" charset="0"/>
              </a:rPr>
              <a:t>Сильная, смелая, несокрушимая</a:t>
            </a:r>
            <a:r>
              <a:rPr lang="ru-RU" altLang="ru-RU" sz="2400" b="1">
                <a:latin typeface="Arial Black" panose="020B0A04020102020204" pitchFamily="34" charset="0"/>
              </a:rPr>
              <a:t> </a:t>
            </a:r>
            <a:endParaRPr lang="ru-RU" altLang="ru-RU" sz="2400">
              <a:latin typeface="Arial Black" panose="020B0A04020102020204" pitchFamily="34" charset="0"/>
            </a:endParaRPr>
          </a:p>
        </p:txBody>
      </p:sp>
      <p:pic>
        <p:nvPicPr>
          <p:cNvPr id="24581" name="Picture 6" descr="http://im3-tub-ru.yandex.net/i?id=960db2b3180212cb8d0e81edea6c656a-08-144&amp;n=33&amp;h=1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914400"/>
            <a:ext cx="4267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8" descr="http://im0-tub-ru.yandex.net/i?id=4a74ef60b82e8367bb4f5539ff4f7122-56-144&amp;n=33&amp;h=1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810000"/>
            <a:ext cx="25908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AleKo - Просмотр профиля: Сообщения - Форумы на Sportbox.r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74063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AutoShape 2" descr="Открытки на kards.qip.ru - Открытки с тегом пограничник - День пограничника,ура!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762000"/>
            <a:ext cx="865544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«ЧЕТВЁРТЫЙ ЛИШНИЙ»</a:t>
            </a:r>
          </a:p>
        </p:txBody>
      </p:sp>
      <p:pic>
        <p:nvPicPr>
          <p:cNvPr id="25605" name="Picture 6" descr="http://funforkids.ru/pictures/mult/mult8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800" y="1981200"/>
            <a:ext cx="379095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AutoShape 2" descr="Открытки на kards.qip.ru - Открытки с тегом пограничник - День пограничника,ура!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26628" name="Picture 4" descr="защитники отечества картин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2286000" cy="480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2" descr="Форум поклонников творчества Джонни Деппа Всем по чарке!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1143000"/>
            <a:ext cx="2133600" cy="483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2" descr="Все публикации пользователя vitaminka &quot; Челябинский Дошкольны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7075" y="1066800"/>
            <a:ext cx="2066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8" descr="http://jili-bili.ru/files/labirint/big/3924404labfgvt122243280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1143000"/>
            <a:ext cx="2209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66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266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266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266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0" dur="2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AutoShape 2" descr="Открытки на kards.qip.ru - Открытки с тегом пограничник - День пограничника,ура!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27652" name="Picture 4" descr="&quot;Янтарный&quot; заказ для флота * Sevastopol.inf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762000"/>
            <a:ext cx="372903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6" descr="AleKo - Просмотр профиля: Сообщения - Форумы на Sportbox.r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3810000"/>
            <a:ext cx="38100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4" descr="Sukhoi Su-30MKM Компьютерные обои и заставки 1980x1477 Id: 38014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3810000"/>
            <a:ext cx="3733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2" descr="Калуга. Пассажирам троллейбуса предложили бесплатную услугу, от которой они не в силах отказаться Новости Advertology.R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811213"/>
            <a:ext cx="3760788" cy="250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76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2765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2765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276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0" dur="2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90600" y="762000"/>
            <a:ext cx="733604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«кому что нужно»</a:t>
            </a:r>
          </a:p>
        </p:txBody>
      </p:sp>
      <p:pic>
        <p:nvPicPr>
          <p:cNvPr id="28676" name="Picture 6" descr="http://funforkids.ru/pictures/mult/mult8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2000" y="1752600"/>
            <a:ext cx="39687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4" descr="Подарок - сувенир Автомат Калашникова AK-47, кал. 7, 62, копия (арт. D/1086) - Ружья, мушкеты и карабины - Производитель: DENI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228600"/>
            <a:ext cx="373380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6" descr="US Vietnam War Helmet из Gary Blakeley, Роялти-фри стоковое фото #17610800 на Fotolia.r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20177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8" descr="Российская армия станет похожа на африканскую - Форум Москвы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5029200"/>
            <a:ext cx="3505200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10" descr="Бинокль &quot;Vogue&quot; : Melki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4648200"/>
            <a:ext cx="2895600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12" descr="Форум о Micro Scooter Black (SA0034)-Самокаты- Яндекс.Маркет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0" y="1752600"/>
            <a:ext cx="270351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14" descr="Tinker Tailor Soldier - Scan DocSoli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1905000"/>
            <a:ext cx="2593975" cy="303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16" descr="Кроссовки adidas originals мужские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2428875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18" descr="Бейсболка в ассортименте код:6846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5105400"/>
            <a:ext cx="20875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Picture 20" descr="za_tak_kzn: Очень ищу спинку для санок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2971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867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2868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8" dur="2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2867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2867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5" dur="2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70" decel="100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770" decel="100000"/>
                                        <p:tgtEl>
                                          <p:spTgt spid="2867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70" decel="100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770" decel="100000"/>
                                        <p:tgtEl>
                                          <p:spTgt spid="2868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7" dur="77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2" dur="2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70" decel="100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770" decel="100000"/>
                                        <p:tgtEl>
                                          <p:spTgt spid="2867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70" decel="100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770" decel="100000"/>
                                        <p:tgtEl>
                                          <p:spTgt spid="2868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2" dur="77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4" dur="77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9" dur="2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Форум поклонников творчества Джонни Деппа Всем по чарке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3505200" cy="505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&quot;Янтарный&quot; заказ для флота * Sevastopol.inf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800" y="0"/>
            <a:ext cx="32766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6" descr="AleKo - Просмотр профиля: Сообщения - Форумы на Sportbox.r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2438400"/>
            <a:ext cx="3124200" cy="213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2" descr="открытка 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4603750"/>
            <a:ext cx="3200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 стрелкой 8"/>
          <p:cNvCxnSpPr>
            <a:cxnSpLocks noChangeShapeType="1"/>
          </p:cNvCxnSpPr>
          <p:nvPr/>
        </p:nvCxnSpPr>
        <p:spPr bwMode="auto">
          <a:xfrm rot="5400000" flipH="1" flipV="1">
            <a:off x="3505200" y="990600"/>
            <a:ext cx="2438400" cy="2133600"/>
          </a:xfrm>
          <a:prstGeom prst="straightConnector1">
            <a:avLst/>
          </a:prstGeom>
          <a:noFill/>
          <a:ln w="762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2" descr="В новых британских подлодках забьется сердце от Rolls-Royce - РБК. Главные новости. PDA верс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4648200"/>
            <a:ext cx="33655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 descr="Sukhoi Su-30MKM Компьютерные обои и заставки 1980x1477 Id: 3801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2362200"/>
            <a:ext cx="3070225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6" descr="AleKo - Просмотр профиля: Сообщения - Форумы на Sportbox.r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0"/>
            <a:ext cx="3009900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8" descr="http://jili-bili.ru/files/labirint/big/3924404labfgvt122243280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3810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 стрелкой 8"/>
          <p:cNvCxnSpPr>
            <a:cxnSpLocks noChangeShapeType="1"/>
          </p:cNvCxnSpPr>
          <p:nvPr/>
        </p:nvCxnSpPr>
        <p:spPr bwMode="auto">
          <a:xfrm flipV="1">
            <a:off x="4191000" y="3124200"/>
            <a:ext cx="1981200" cy="76200"/>
          </a:xfrm>
          <a:prstGeom prst="straightConnector1">
            <a:avLst/>
          </a:prstGeom>
          <a:noFill/>
          <a:ln w="762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4" descr="защитники отечества картин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3962400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2" descr="открытка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4648200"/>
            <a:ext cx="3200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 стрелкой 6"/>
          <p:cNvCxnSpPr>
            <a:cxnSpLocks noChangeShapeType="1"/>
          </p:cNvCxnSpPr>
          <p:nvPr/>
        </p:nvCxnSpPr>
        <p:spPr bwMode="auto">
          <a:xfrm rot="16200000" flipH="1">
            <a:off x="3752850" y="3638550"/>
            <a:ext cx="2476500" cy="1600200"/>
          </a:xfrm>
          <a:prstGeom prst="straightConnector1">
            <a:avLst/>
          </a:prstGeom>
          <a:noFill/>
          <a:ln w="762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2774" name="Picture 2" descr="http://img.mota.ru/upload/wallpapers/2009/07/15/07/03/2883/avia_087-cro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800" y="152400"/>
            <a:ext cx="3200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4" descr="http://milday.ru/uploads/posts/2011-04/1304082675_zis-3_pic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2438400"/>
            <a:ext cx="3209925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Pollute.ru &quot; 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90600" y="609600"/>
            <a:ext cx="7760844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8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Arial" charset="0"/>
              </a:rPr>
              <a:t>МОЛОДЦЫ !!!</a:t>
            </a:r>
          </a:p>
        </p:txBody>
      </p:sp>
      <p:pic>
        <p:nvPicPr>
          <p:cNvPr id="33796" name="Picture 8" descr="http://900igr.net/datai/matematika/Tablichnoe-umnozhenie/0001-004-Trenazhjor-Tablichnoe-umnozhen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2362200"/>
            <a:ext cx="3048000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9" descr="C:\Users\Наташа\Desktop\688797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4876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</TotalTime>
  <Words>130</Words>
  <Application>Microsoft Office PowerPoint</Application>
  <PresentationFormat>Экран (4:3)</PresentationFormat>
  <Paragraphs>30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Arial</vt:lpstr>
      <vt:lpstr>Calibri</vt:lpstr>
      <vt:lpstr>Arial Black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Наташа</dc:creator>
  <cp:lastModifiedBy>1395263</cp:lastModifiedBy>
  <cp:revision>47</cp:revision>
  <cp:lastPrinted>1601-01-01T00:00:00Z</cp:lastPrinted>
  <dcterms:created xsi:type="dcterms:W3CDTF">2015-02-15T19:11:57Z</dcterms:created>
  <dcterms:modified xsi:type="dcterms:W3CDTF">2022-01-30T19:08:50Z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